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265" r:id="rId3"/>
    <p:sldId id="266" r:id="rId4"/>
    <p:sldId id="267" r:id="rId5"/>
    <p:sldId id="268" r:id="rId6"/>
    <p:sldId id="262" r:id="rId7"/>
    <p:sldId id="263" r:id="rId8"/>
    <p:sldId id="269" r:id="rId9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2D24F178-0A18-4872-99FC-053C415AB9B5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6BAC2596-2B91-42BF-AC77-4C883D0CF4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08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68BA-4000-4186-B912-4E54127BC987}" type="datetime1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5C3A9-F41E-4A8F-B464-311AD83F9588}" type="datetime1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70B2-14E7-42C9-8C8B-93C127D0F181}" type="datetime1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C476-38A7-4394-93B4-4C35CE3BBDD5}" type="datetime1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BCC16-A1DE-40A6-A329-9E085B6DC034}" type="datetime1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AAA88-1984-452A-BF2F-037E14443A41}" type="datetime1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75565-4C56-4CFE-ABB0-B40B79231546}" type="datetime1">
              <a:rPr lang="en-US" smtClean="0"/>
              <a:pPr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2459-AEBE-407E-99AD-AEBCADCC25D4}" type="datetime1">
              <a:rPr lang="en-US" smtClean="0"/>
              <a:pPr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25612-85BC-4E06-B5C8-722205375DB2}" type="datetime1">
              <a:rPr lang="en-US" smtClean="0"/>
              <a:pPr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DF16-8969-4C19-B269-76AB679D43FF}" type="datetime1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82A2E-308E-4139-B5D6-5FB45BBA1621}" type="datetime1">
              <a:rPr lang="en-US" smtClean="0"/>
              <a:pPr/>
              <a:t>10/26/2015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252EECD-2D1F-4505-82A9-8A25AF9EB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B5E6B33-4A37-476A-810E-4328806CAFF2}" type="datetime1">
              <a:rPr lang="en-US" smtClean="0"/>
              <a:pPr/>
              <a:t>10/26/2015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NCJIS Modernization Program Update for </a:t>
            </a:r>
            <a:r>
              <a:rPr lang="en-US" sz="4800" smtClean="0"/>
              <a:t>the </a:t>
            </a:r>
            <a:br>
              <a:rPr lang="en-US" sz="4800" smtClean="0"/>
            </a:br>
            <a:r>
              <a:rPr lang="en-US" sz="4800" smtClean="0"/>
              <a:t>NCJIS </a:t>
            </a:r>
            <a:r>
              <a:rPr lang="en-US" sz="4800" dirty="0" smtClean="0"/>
              <a:t>Advisory Committee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Tuesday, September 29, 2015</a:t>
            </a:r>
          </a:p>
          <a:p>
            <a:r>
              <a:rPr lang="en-US" dirty="0" smtClean="0"/>
              <a:t>Linda Kennedy</a:t>
            </a:r>
          </a:p>
          <a:p>
            <a:r>
              <a:rPr lang="en-US" dirty="0" smtClean="0"/>
              <a:t>NCJIS Modernization Program 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765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1" y="138003"/>
            <a:ext cx="6690932" cy="656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7816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200400" y="457200"/>
            <a:ext cx="4724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Completed Projects</a:t>
            </a:r>
          </a:p>
          <a:p>
            <a:endParaRPr lang="en-US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Establish Architecture and Platform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SAG webMethods Implemented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SAG webMethods Training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Docs and Images Pilot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Re-engineer software applications written in MAPPER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Application used by Parole and Probation rewritten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.NET Restitution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Migrate AIM to </a:t>
            </a:r>
            <a:r>
              <a:rPr lang="en-US" sz="2400" dirty="0" err="1" smtClean="0"/>
              <a:t>Spillman</a:t>
            </a: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All data for Investigations entered into </a:t>
            </a:r>
            <a:r>
              <a:rPr lang="en-US" sz="2000" dirty="0" err="1" smtClean="0"/>
              <a:t>Spillman</a:t>
            </a:r>
            <a:endParaRPr lang="en-US" sz="2000" dirty="0" smtClean="0"/>
          </a:p>
          <a:p>
            <a:r>
              <a:rPr lang="en-US" dirty="0"/>
              <a:t>	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704759"/>
            <a:ext cx="2105151" cy="5391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7731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2819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267200" y="304800"/>
            <a:ext cx="3810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Completed Project</a:t>
            </a:r>
          </a:p>
          <a:p>
            <a:r>
              <a:rPr lang="en-US" sz="2400" dirty="0" err="1"/>
              <a:t>Jlink</a:t>
            </a:r>
            <a:r>
              <a:rPr lang="en-US" sz="2400" dirty="0"/>
              <a:t> Architecture upgrade as scheduled</a:t>
            </a:r>
          </a:p>
          <a:p>
            <a:r>
              <a:rPr lang="en-US" sz="3200" b="1" dirty="0" smtClean="0"/>
              <a:t>In Progress Project</a:t>
            </a:r>
          </a:p>
          <a:p>
            <a:r>
              <a:rPr lang="en-US" sz="2400" dirty="0" smtClean="0"/>
              <a:t>Software Upgrade Law Enforcement Message Switch (</a:t>
            </a:r>
            <a:r>
              <a:rPr lang="en-US" sz="2400" dirty="0" err="1" smtClean="0"/>
              <a:t>Jlink</a:t>
            </a:r>
            <a:r>
              <a:rPr lang="en-US" sz="2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Initial code completed by </a:t>
            </a:r>
            <a:r>
              <a:rPr lang="en-US" sz="2000" dirty="0" err="1" smtClean="0"/>
              <a:t>NorSoft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Initial test completed by EITS on schedule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Detailed configuration underway by EITS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Detailed testing underway by EITS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User testing planned to begin in January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43614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3323"/>
            <a:ext cx="1981200" cy="6024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76600" y="533400"/>
            <a:ext cx="48006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 Progress Projects</a:t>
            </a:r>
          </a:p>
          <a:p>
            <a:endParaRPr lang="en-US" dirty="0" smtClean="0"/>
          </a:p>
          <a:p>
            <a:r>
              <a:rPr lang="en-US" sz="2400" dirty="0" smtClean="0"/>
              <a:t>Both CCH and OTIS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Funded by the 2015 legislature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Requirements completed by Business Process Analysts on schedule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Requirements reviewed and enhanced by EITS on schedule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Six Master Service Agreement (MSA) contractor programmers added to team on schedule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Joint Application Design (JAD) sessions are underway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50163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 Program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4" y="1219201"/>
            <a:ext cx="6164869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798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Schedule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362201"/>
            <a:ext cx="8343900" cy="2162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9743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2EECD-2D1F-4505-82A9-8A25AF9EBD8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904471"/>
            <a:ext cx="6019800" cy="4305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5788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1718</TotalTime>
  <Words>174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NCJIS Modernization Program Update for the  NCJIS Advisory Committee</vt:lpstr>
      <vt:lpstr>PowerPoint Presentation</vt:lpstr>
      <vt:lpstr>PowerPoint Presentation</vt:lpstr>
      <vt:lpstr>PowerPoint Presentation</vt:lpstr>
      <vt:lpstr>PowerPoint Presentation</vt:lpstr>
      <vt:lpstr>Phase 2 Program Organization</vt:lpstr>
      <vt:lpstr>Current Schedule</vt:lpstr>
      <vt:lpstr>Questions</vt:lpstr>
    </vt:vector>
  </TitlesOfParts>
  <Company>State Of Nevada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NCJIS Modernization Steering Committee Meeting</dc:title>
  <dc:creator>Enterprise IT</dc:creator>
  <cp:lastModifiedBy>Department Of Public Safety</cp:lastModifiedBy>
  <cp:revision>22</cp:revision>
  <cp:lastPrinted>2015-09-02T14:32:12Z</cp:lastPrinted>
  <dcterms:created xsi:type="dcterms:W3CDTF">2015-09-01T13:44:06Z</dcterms:created>
  <dcterms:modified xsi:type="dcterms:W3CDTF">2015-10-26T19:07:32Z</dcterms:modified>
</cp:coreProperties>
</file>